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4484faaf985547d7"/>
  </p:sldMasterIdLst>
  <p:sldIdLst>
    <p:sldId id="264" r:id="Rb6bc75e79f1d4b27"/>
    <p:sldId id="265" r:id="R461b546047284752"/>
    <p:sldId id="266" r:id="R2ad5e7fa5b4f4632"/>
    <p:sldId id="267" r:id="R69c5e1bf1f434c48"/>
    <p:sldId id="268" r:id="R2f4a4a1e0864478a"/>
    <p:sldId id="269" r:id="R6b5ecdb80c7e47c9"/>
    <p:sldId id="270" r:id="Rc3d140b41bde46ee"/>
    <p:sldId id="271" r:id="R7ba4f6414a2d404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4484faaf985547d7" /><Relationship Type="http://schemas.openxmlformats.org/officeDocument/2006/relationships/theme" Target="/ppt/slideMasters/theme/theme2.xml" Id="R07d69359e07f4a70" /><Relationship Type="http://schemas.openxmlformats.org/officeDocument/2006/relationships/slide" Target="/ppt/slides/slide9.xml" Id="Rb6bc75e79f1d4b27" /><Relationship Type="http://schemas.openxmlformats.org/officeDocument/2006/relationships/slide" Target="/ppt/slides/slidea.xml" Id="R461b546047284752" /><Relationship Type="http://schemas.openxmlformats.org/officeDocument/2006/relationships/slide" Target="/ppt/slides/slideb.xml" Id="R2ad5e7fa5b4f4632" /><Relationship Type="http://schemas.openxmlformats.org/officeDocument/2006/relationships/slide" Target="/ppt/slides/slidec.xml" Id="R69c5e1bf1f434c48" /><Relationship Type="http://schemas.openxmlformats.org/officeDocument/2006/relationships/tableStyles" Target="/ppt/tableStyles.xml" Id="Re33a63f46e36466e" /><Relationship Type="http://schemas.openxmlformats.org/officeDocument/2006/relationships/slide" Target="/ppt/slides/slided.xml" Id="R2f4a4a1e0864478a" /><Relationship Type="http://schemas.openxmlformats.org/officeDocument/2006/relationships/slide" Target="/ppt/slides/slidee.xml" Id="R6b5ecdb80c7e47c9" /><Relationship Type="http://schemas.openxmlformats.org/officeDocument/2006/relationships/slide" Target="/ppt/slides/slidef.xml" Id="Rc3d140b41bde46ee" /><Relationship Type="http://schemas.openxmlformats.org/officeDocument/2006/relationships/slide" Target="/ppt/slides/slide10.xml" Id="R7ba4f6414a2d404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9167200a98114a25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52a8a7de42f4bc7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fd9cd25577554574" /><Relationship Type="http://schemas.openxmlformats.org/officeDocument/2006/relationships/slideMaster" Target="/ppt/slideMasters/slideMaster2.xml" Id="Rd163ad1f76354335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1b1a903a9454914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fd9cd255775545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b6cc5e540faf43f4" /><Relationship Type="http://schemas.openxmlformats.org/officeDocument/2006/relationships/slideLayout" Target="/ppt/slideLayouts/slideLayout2.xml" Id="Raaafffd6735345d3" /><Relationship Type="http://schemas.openxmlformats.org/officeDocument/2006/relationships/slideLayout" Target="/ppt/slideLayouts/slideLayout3.xml" Id="Rf385b30a50f444f5" /><Relationship Type="http://schemas.openxmlformats.org/officeDocument/2006/relationships/slideLayout" Target="/ppt/slideLayouts/slideLayout4.xml" Id="Rd1c338a9c48449bc" /><Relationship Type="http://schemas.openxmlformats.org/officeDocument/2006/relationships/slideLayout" Target="/ppt/slideLayouts/slideLayout5.xml" Id="Re032ef2a79dc4536" /><Relationship Type="http://schemas.openxmlformats.org/officeDocument/2006/relationships/image" Target="/ppt/media/image2.bin" Id="R33924a81e98c42fb" /><Relationship Type="http://schemas.openxmlformats.org/officeDocument/2006/relationships/image" Target="/ppt/media/image.bin" Id="Re9ded517694a4dd8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33924a81e98c42fb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e9ded517694a4d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d1c338a9c48449bc"/>
    <p:sldLayoutId id="2147483652" r:id="Rf385b30a50f444f5"/>
    <p:sldLayoutId id="2147483651" r:id="Raaafffd6735345d3"/>
    <p:sldLayoutId id="2147483654" r:id="Re032ef2a79dc453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de34fd6cfdd43e6" /><Relationship Type="http://schemas.openxmlformats.org/officeDocument/2006/relationships/chart" Target="/ppt/slides/charts/chart29.xml" Id="R3c8375baebbf408b" /><Relationship Type="http://schemas.openxmlformats.org/officeDocument/2006/relationships/chart" Target="/ppt/slides/charts/chart2a.xml" Id="Rff6e082542284ecd" /><Relationship Type="http://schemas.openxmlformats.org/officeDocument/2006/relationships/chart" Target="/ppt/slides/charts/chart2b.xml" Id="R0d4bcca2d7d6450e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e2585f843e0248ab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d268c791dcf74270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4a4f33a3d04d4c64" /><Relationship Type="http://schemas.openxmlformats.org/officeDocument/2006/relationships/slideLayout" Target="/ppt/slideLayouts/slideLayout5.xml" Id="R5fe9c13ea46e46fa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fad34b96da74d13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842aae39159e4e8d" /><Relationship Type="http://schemas.openxmlformats.org/officeDocument/2006/relationships/image" Target="/ppt/media/image4.bin" Id="R6c14ba5e419c416b" /><Relationship Type="http://schemas.openxmlformats.org/officeDocument/2006/relationships/slideLayout" Target="/ppt/slideLayouts/slideLayout5.xml" Id="R881bd466143848e0" /><Relationship Type="http://schemas.openxmlformats.org/officeDocument/2006/relationships/chart" Target="/ppt/slides/charts/chart15.xml" Id="R7ddab26bfc534280" /><Relationship Type="http://schemas.openxmlformats.org/officeDocument/2006/relationships/chart" Target="/ppt/slides/charts/chart16.xml" Id="R39481c9356694d56" /><Relationship Type="http://schemas.openxmlformats.org/officeDocument/2006/relationships/chart" Target="/ppt/slides/charts/chart17.xml" Id="R4e6614ad06a24f8c" /><Relationship Type="http://schemas.openxmlformats.org/officeDocument/2006/relationships/chart" Target="/ppt/slides/charts/chart18.xml" Id="Raef37eed9cfd4fe8" /><Relationship Type="http://schemas.openxmlformats.org/officeDocument/2006/relationships/chart" Target="/ppt/slides/charts/chart19.xml" Id="R76134d4732fb412d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c617fc244b894dfe" /><Relationship Type="http://schemas.openxmlformats.org/officeDocument/2006/relationships/image" Target="/ppt/media/image4.bin" Id="R9a06813cce5f4c42" /><Relationship Type="http://schemas.openxmlformats.org/officeDocument/2006/relationships/slideLayout" Target="/ppt/slideLayouts/slideLayout5.xml" Id="R4e43fc27f905482d" /><Relationship Type="http://schemas.openxmlformats.org/officeDocument/2006/relationships/chart" Target="/ppt/slides/charts/chart1b.xml" Id="Rff216455c5714070" /><Relationship Type="http://schemas.openxmlformats.org/officeDocument/2006/relationships/chart" Target="/ppt/slides/charts/chart1c.xml" Id="Ra97e9e1a30844725" /><Relationship Type="http://schemas.openxmlformats.org/officeDocument/2006/relationships/chart" Target="/ppt/slides/charts/chart1d.xml" Id="R5efca6bc1bdc4621" /><Relationship Type="http://schemas.openxmlformats.org/officeDocument/2006/relationships/chart" Target="/ppt/slides/charts/chart1e.xml" Id="R2f8c8527d94f4f2c" /><Relationship Type="http://schemas.openxmlformats.org/officeDocument/2006/relationships/chart" Target="/ppt/slides/charts/chart1f.xml" Id="R6f22ebfa51f64fd8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443e24ffc80f48db" /><Relationship Type="http://schemas.openxmlformats.org/officeDocument/2006/relationships/image" Target="/ppt/media/image4.bin" Id="Rd93743f36e1644fe" /><Relationship Type="http://schemas.openxmlformats.org/officeDocument/2006/relationships/slideLayout" Target="/ppt/slideLayouts/slideLayout5.xml" Id="Rd3e76c8a8a7e4d07" /><Relationship Type="http://schemas.openxmlformats.org/officeDocument/2006/relationships/chart" Target="/ppt/slides/charts/chart21.xml" Id="R4986acd3c27a45e7" /><Relationship Type="http://schemas.openxmlformats.org/officeDocument/2006/relationships/chart" Target="/ppt/slides/charts/chart22.xml" Id="R9963c5258adc429a" /><Relationship Type="http://schemas.openxmlformats.org/officeDocument/2006/relationships/chart" Target="/ppt/slides/charts/chart23.xml" Id="Refd7837eaf524f2a" /><Relationship Type="http://schemas.openxmlformats.org/officeDocument/2006/relationships/chart" Target="/ppt/slides/charts/chart24.xml" Id="Re16b8a521efa4782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18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5.178947</c:v>
              </c:pt>
              <c:pt idx="1">
                <c:v>3.883333</c:v>
              </c:pt>
              <c:pt idx="2">
                <c:v>4.830508</c:v>
              </c:pt>
              <c:pt idx="3">
                <c:v>4.627451</c:v>
              </c:pt>
              <c:pt idx="4">
                <c:v>4.846154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Barbaskön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5.157895</c:v>
              </c:pt>
              <c:pt idx="1">
                <c:v>4.100000</c:v>
              </c:pt>
              <c:pt idx="2">
                <c:v>4.960000</c:v>
              </c:pt>
              <c:pt idx="3">
                <c:v>4.636364</c:v>
              </c:pt>
              <c:pt idx="4">
                <c:v>4.900000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0.700000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0.700000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0.300000</c:v>
              </c:pt>
              <c:pt idx="1">
                <c:v>0.400000</c:v>
              </c:pt>
              <c:pt idx="2">
                <c:v>0.300000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0.600000</c:v>
              </c:pt>
              <c:pt idx="1">
                <c:v>0.400000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0.800000</c:v>
              </c:pt>
              <c:pt idx="1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Barbaskön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c8375baebbf408b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f6e082542284ec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d4bcca2d7d6450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Barbaskön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18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Barbaskön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4a4f33a3d04d4c6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Barbaskön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18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ddab26bfc53428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9481c9356694d5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e6614ad06a24f8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ef37eed9cfd4fe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6134d4732fb412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42aae39159e4e8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c14ba5e419c416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Barbaskön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18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f216455c571407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97e9e1a3084472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efca6bc1bdc462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f8c8527d94f4f2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6f22ebfa51f64fd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617fc244b894df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a06813cce5f4c4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Barbaskön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18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18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986acd3c27a45e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963c5258adc429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fd7837eaf524f2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16b8a521efa478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43e24ffc80f48d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93743f36e1644f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2017-02-01T10:49:46.822Z</dcterms:created>
  <dcterms:modified xsi:type="dcterms:W3CDTF">2017-02-01T10:49:46.822Z</dcterms:modified>
</cp:coreProperties>
</file>